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3A88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 snapToGrid="0" snapToObjects="1">
      <p:cViewPr>
        <p:scale>
          <a:sx n="73" d="100"/>
          <a:sy n="73" d="100"/>
        </p:scale>
        <p:origin x="1056" y="8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2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A8D1589-A302-5C43-B852-369BDDBA8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AA6036E-F325-AC4A-8791-117D7C754C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3306-CF0E-424B-A200-A661F8903062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F120AA-F706-4D47-9B01-61FFD3490C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8DD122-5909-9349-89F8-62F9C04CBD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976D-81D7-0941-9BF3-B1ED5AB053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51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5805-A3E3-DD4C-8A49-C13D576040FC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83C44-C182-0446-870B-EF47E5D63B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9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0B59C-2A7C-694B-966D-E9AD92E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9AB19B5-AE78-2440-845B-24764E074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FD86D-AB36-7B44-8EEE-F267DF2C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8BB56-3716-3E4D-8B6D-C1010D8A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72C2E-56BD-3A45-9932-A0C8101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2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98ED-56CD-F244-8A75-A33556FB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499F9D-3B30-0644-92AA-4D61FCD45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A556E0-E228-F546-9476-14EEAA0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96BE8A-08A3-7B4F-9D5A-3E71172D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F38D83-7D16-E545-BC45-01CCD0A0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28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71110B2-72FE-434A-B43A-CF35759DA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994F31-0CD1-3440-B08F-FC0E4F8E6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972624-FC99-6844-80BE-62277B15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11D472-4D96-654F-A1EA-6DD3C738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E4B1C6-E52A-7243-8755-23BCFF91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279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42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D3AACD-982C-1C4B-899E-57F9CC423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9A2ED6-0C0E-C947-86DA-9B5224834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10BDA-7B56-FB49-B5BA-95D16F6F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EA4DE-AC9A-0D4B-B754-7313427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CBC964-E971-6048-8592-F66A82A2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31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73F65-11E6-FE45-823C-156EF896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8A05D3-CE85-834D-B61F-C92AF1803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4E4F70-80F2-6F4B-BE88-69B74031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B0F7C-AB52-1840-8814-1201238F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E1385-D5A7-8B4E-BF1F-D41F3A8B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52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8612-8AEB-A547-8EFA-EC1BE36F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0D400-3D62-CF40-B275-E17E1B0BD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80D6BA-AA87-FF4E-8327-4802CE7B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F49A33-7F50-F644-B562-32C1AB4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0336FC-2F31-9C4E-9832-A97C25CA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08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9B96E-2FD6-4A46-8CB0-1E63D0A6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73BED5-B6DF-1546-BCDB-89D9EC5B2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81A0A1-BF6E-9C4C-BEBC-9750F931C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DBABAA-7CDD-5A44-A736-51F35326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D73A82-E51B-5D4F-8647-BD99245C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6B7597-46DC-8D43-B50D-1125E6C1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86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3B3AF-0B02-304B-8A4A-6246D540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9C6131-6419-4E41-A23D-E0AE01635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FBE24B-1719-0D46-B181-9B3C592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F23580-4D2A-8D45-8041-657AE9BD5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32BABD6-ED7A-0D40-B135-9530B6443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882AC3-52B8-6740-A5BB-AF27FD92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4E4638-CB06-DF43-B776-0FB01893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114039-CD17-764B-A6AA-E7CDABE7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168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F11F2-F8E5-3840-A0F8-FF077A93A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839C3E-8832-CB4E-A7C5-730B2ADE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EB8295-155D-7E44-9C12-8753F44A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540256-2BD7-5040-9411-713B5D15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55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FDA4A8-81B5-864A-812F-6840E85C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58C89F-E33F-8948-ABE6-1696CFE8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9E70D6-6E05-D342-8429-E69153CA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1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B5ADA-F2D5-AB42-A56D-821CD7D7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7450DD-93E3-2C41-880C-6400DAB52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C259A-9F9C-0F44-B23B-3642C7E5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4E718-93DA-DC41-A417-E8E653B1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EFBF6B-ECF9-3846-B234-A7F6434B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430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61569-ED23-2C43-8499-9F87E650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2A3BBD-EE25-4047-AF69-A89044DF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DA9F22-3A6D-C948-8AB3-54744F9D8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B9E66E-4E6D-9B41-AAB5-24350882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BB1263-28DF-194B-AC4B-B66A867A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3FA7E5-41FD-0E47-A53E-97864A1B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95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AEE73-90D4-8341-A3DD-463CA3F4A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809D6B-D4D0-4046-BA87-20ED59F69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262993-C1F9-EC4C-8A43-E5A1038F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9F9F23-097D-3545-9EBE-6064FA6F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5DAA0A-0500-BC4F-8C6A-02327819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28AED4-CE88-904A-9A17-C3B54127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2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0A73F-C60C-2849-A6FD-320A9FCD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17AD75-B338-2F44-BC19-970593CB8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D54E18-77D8-514A-A256-A1EF22A2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01FDC2-E83E-374B-9E24-9BA1C130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E16E95-B0E9-1F4C-A97C-F752D9B2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285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D92BB38-51E5-9F48-A0E8-56358F993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F24D75-6842-CB44-AAA5-333408B3B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D6F516-CDBA-B142-9FCC-517C22DF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BF59DD-3FE4-5E48-90F4-1F103BD59E7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B4EAFB-E58C-0F47-9789-B4FB9C69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5E27CD-E076-4C44-9119-3A27284C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24C65E-C1D9-254E-90AD-41FC51D515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6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F818B-B68C-5C47-91E7-FE970C4A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2468B8-DA03-C341-8D61-DF8BDAF54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7C4770-43B1-FD40-86E4-1434A3F9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CF6FE-23E4-454B-A32D-C1CC5524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B4266A-B53C-CB49-B24A-96D8398E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48755-234C-2642-9C37-6B167C8F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12D2B-FD7A-C24D-A770-525F22BB9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B78A34-63D4-D64A-8FA4-51E5FC0C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47C026-FC19-4D4A-91D9-5E1EF7CD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A2C430-A260-1C40-97BA-85DFD379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34B560-BBC8-D44E-AD3E-CECE5BF6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31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2A89F-8F74-B548-B35B-C978F307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90A2DA-90AF-4E44-A41A-49B7A648F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072685-A372-294A-9E7D-33AD8D356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43D882A-6DB6-5245-89F4-FF9813E4C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BA52BF7-5EEF-3C4E-98E1-84FC84BC7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5BD20C-C96D-2646-B2D5-53A5401EC4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7E3695-03B1-1B4B-AEE4-9E3A721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DA0437-FBC0-9F4B-9F5C-C0AC3ED7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2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571F0-92BD-3D47-87D6-EF5822E3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AC9A58E-1538-A640-8BCD-A984B485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400566-D931-3440-9C16-E33BFC71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31F512-F1E3-C845-BE70-A8629F3B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94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8328BB-2E61-954C-84DD-953BCD5D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D5510C-A627-784E-86E2-20A9DDA6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39E226-4412-5849-863D-F6A1B4C0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6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19AC0B-439C-684F-BE60-3E859C264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56F34C-5EF9-114F-BD08-3DC8AE36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C0A330-AC94-6848-A8DD-B2F41CB1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BEDB42-E4C6-3844-9721-16B98396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56A4C8-7F5E-1246-A249-EAEE2923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7AF394-765C-4340-9C2C-CCF48E75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9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5AE6E-3ECA-3F47-B3CC-6E37B2A0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EC5702-4A00-AC41-9E5B-F489EEE4B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AD89DD-C4E1-9B43-AA09-E4FF5793F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6C3727-FDBA-544E-AB9B-2E8A46D1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FD5011-216A-814B-BF83-875B987BD20B}" type="datetimeFigureOut">
              <a:rPr lang="it-IT" smtClean="0"/>
              <a:t>15/03/21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0B12C9-2E8B-5942-A346-54CD6BB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1F6109-F795-D248-AC85-47C73137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E00C1-5862-F74F-94D5-44EFCFEA83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74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62B22D5-C5B1-454D-9B56-F40577E8EA6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64" y="0"/>
            <a:ext cx="6475066" cy="6858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C59BCBA-5B26-A843-9A77-28DCB35EE30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21199" y="0"/>
            <a:ext cx="6475066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B9DD9E8-6C4E-2B4F-8DDB-21DEE055E737}"/>
              </a:ext>
            </a:extLst>
          </p:cNvPr>
          <p:cNvSpPr/>
          <p:nvPr userDrawn="1"/>
        </p:nvSpPr>
        <p:spPr>
          <a:xfrm>
            <a:off x="10364" y="0"/>
            <a:ext cx="1218163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DD0401-EC10-A145-A13E-0E7ABE8BFD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89462"/>
          <a:stretch/>
        </p:blipFill>
        <p:spPr>
          <a:xfrm>
            <a:off x="297948" y="5955029"/>
            <a:ext cx="8753645" cy="584301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B21C2CA2-CA38-F649-BD35-22C617ADF19D}"/>
              </a:ext>
            </a:extLst>
          </p:cNvPr>
          <p:cNvGrpSpPr/>
          <p:nvPr userDrawn="1"/>
        </p:nvGrpSpPr>
        <p:grpSpPr>
          <a:xfrm>
            <a:off x="1158412" y="371548"/>
            <a:ext cx="10550543" cy="907562"/>
            <a:chOff x="-652368" y="453822"/>
            <a:chExt cx="10550543" cy="907562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5269508-DCE8-4E47-8D61-EC4BE4613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8359" b="88378"/>
            <a:stretch/>
          </p:blipFill>
          <p:spPr>
            <a:xfrm>
              <a:off x="-652368" y="453822"/>
              <a:ext cx="10550543" cy="907562"/>
            </a:xfrm>
            <a:prstGeom prst="rect">
              <a:avLst/>
            </a:prstGeom>
          </p:spPr>
        </p:pic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F97D6B46-2B70-3942-A953-A7ACCCF0D6D5}"/>
                </a:ext>
              </a:extLst>
            </p:cNvPr>
            <p:cNvSpPr/>
            <p:nvPr/>
          </p:nvSpPr>
          <p:spPr>
            <a:xfrm>
              <a:off x="1467536" y="841529"/>
              <a:ext cx="2263327" cy="3114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EC95B8F-7AEB-E74B-840B-6E4086608840}"/>
                </a:ext>
              </a:extLst>
            </p:cNvPr>
            <p:cNvSpPr txBox="1"/>
            <p:nvPr/>
          </p:nvSpPr>
          <p:spPr>
            <a:xfrm>
              <a:off x="1396401" y="802260"/>
              <a:ext cx="7391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miglior papà del mondo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BC1C302-F8C9-1C47-B66C-51B839D36588}"/>
              </a:ext>
            </a:extLst>
          </p:cNvPr>
          <p:cNvSpPr txBox="1"/>
          <p:nvPr userDrawn="1"/>
        </p:nvSpPr>
        <p:spPr>
          <a:xfrm>
            <a:off x="1403819" y="2350599"/>
            <a:ext cx="579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it.wikipedia.org &gt; wiki &gt; il_miglior_papà_del_mondo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EDE7394-5DB5-5B4A-B7A2-F278871CBC53}"/>
              </a:ext>
            </a:extLst>
          </p:cNvPr>
          <p:cNvSpPr txBox="1"/>
          <p:nvPr userDrawn="1"/>
        </p:nvSpPr>
        <p:spPr>
          <a:xfrm>
            <a:off x="1392607" y="3810568"/>
            <a:ext cx="1400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Soprannome: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5D8A89-B61C-EB42-999A-632EB874AF9F}"/>
              </a:ext>
            </a:extLst>
          </p:cNvPr>
          <p:cNvSpPr txBox="1"/>
          <p:nvPr userDrawn="1"/>
        </p:nvSpPr>
        <p:spPr>
          <a:xfrm>
            <a:off x="5195124" y="4092007"/>
            <a:ext cx="15228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Pregi: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6706E36-6C66-C649-BDA9-C6718E53C4FC}"/>
              </a:ext>
            </a:extLst>
          </p:cNvPr>
          <p:cNvSpPr txBox="1"/>
          <p:nvPr userDrawn="1"/>
        </p:nvSpPr>
        <p:spPr>
          <a:xfrm>
            <a:off x="5174834" y="3821429"/>
            <a:ext cx="1890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 nascita: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00A3159-2AC8-544C-9A49-386AC3BCB2AA}"/>
              </a:ext>
            </a:extLst>
          </p:cNvPr>
          <p:cNvSpPr txBox="1"/>
          <p:nvPr userDrawn="1"/>
        </p:nvSpPr>
        <p:spPr>
          <a:xfrm>
            <a:off x="1392607" y="4080388"/>
            <a:ext cx="14001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Papà dal: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78DA6A1-E57D-EF4B-90BD-DA1921374C2E}"/>
              </a:ext>
            </a:extLst>
          </p:cNvPr>
          <p:cNvSpPr txBox="1"/>
          <p:nvPr userDrawn="1"/>
        </p:nvSpPr>
        <p:spPr>
          <a:xfrm>
            <a:off x="1441620" y="4674145"/>
            <a:ext cx="5791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corriere.it &gt; news &gt; annuncio_miglior_papà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5F4407E0-03D8-8845-8FBE-FF0D0C386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403" t="11913" r="38359" b="76069"/>
          <a:stretch/>
        </p:blipFill>
        <p:spPr>
          <a:xfrm>
            <a:off x="0" y="1232736"/>
            <a:ext cx="9217549" cy="853174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2E01C689-E0B6-884A-9485-761FDEEE8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r="56318" b="93821"/>
          <a:stretch/>
        </p:blipFill>
        <p:spPr>
          <a:xfrm>
            <a:off x="7271989" y="1845222"/>
            <a:ext cx="3750687" cy="33608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029B90B8-7191-D248-8ECB-152CF0FFDD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43375" r="23668" b="93151"/>
          <a:stretch/>
        </p:blipFill>
        <p:spPr>
          <a:xfrm>
            <a:off x="9316892" y="2131288"/>
            <a:ext cx="2829800" cy="372532"/>
          </a:xfrm>
          <a:prstGeom prst="rect">
            <a:avLst/>
          </a:prstGeom>
        </p:spPr>
      </p:pic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FC2BEF0B-298E-5945-89D2-7A3081987603}"/>
              </a:ext>
            </a:extLst>
          </p:cNvPr>
          <p:cNvCxnSpPr/>
          <p:nvPr userDrawn="1"/>
        </p:nvCxnSpPr>
        <p:spPr>
          <a:xfrm>
            <a:off x="8900476" y="2076344"/>
            <a:ext cx="0" cy="37351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5BCC8E18-D19E-FA43-AEAA-E405F4B10701}"/>
              </a:ext>
            </a:extLst>
          </p:cNvPr>
          <p:cNvSpPr/>
          <p:nvPr userDrawn="1"/>
        </p:nvSpPr>
        <p:spPr>
          <a:xfrm>
            <a:off x="9074615" y="2179975"/>
            <a:ext cx="294968" cy="582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60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6903A57-DBC0-584D-9C8F-51EE2F3F5D1E}"/>
              </a:ext>
            </a:extLst>
          </p:cNvPr>
          <p:cNvSpPr/>
          <p:nvPr userDrawn="1"/>
        </p:nvSpPr>
        <p:spPr>
          <a:xfrm>
            <a:off x="10364" y="0"/>
            <a:ext cx="1218163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535B60-3E1B-B94B-8D01-955611CC85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21199" y="0"/>
            <a:ext cx="6475066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FD3B2AA-7172-FF46-A970-8CD97B8ED7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425" y="-13447"/>
            <a:ext cx="6475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FAE040-F3CC-0D4A-B2D4-13A413AA29E7}"/>
              </a:ext>
            </a:extLst>
          </p:cNvPr>
          <p:cNvSpPr txBox="1"/>
          <p:nvPr/>
        </p:nvSpPr>
        <p:spPr>
          <a:xfrm>
            <a:off x="6525115" y="3815794"/>
            <a:ext cx="4710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Scrivi la sua data di nascita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8CF99F3-4BAF-244F-BA2B-EDF2CEABDC3B}"/>
              </a:ext>
            </a:extLst>
          </p:cNvPr>
          <p:cNvGrpSpPr/>
          <p:nvPr/>
        </p:nvGrpSpPr>
        <p:grpSpPr>
          <a:xfrm>
            <a:off x="9373508" y="2697114"/>
            <a:ext cx="2026342" cy="2827954"/>
            <a:chOff x="9442117" y="2196660"/>
            <a:chExt cx="2026342" cy="282795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2A1B1DB-599D-224E-BDBA-B174675CA773}"/>
                </a:ext>
              </a:extLst>
            </p:cNvPr>
            <p:cNvSpPr/>
            <p:nvPr/>
          </p:nvSpPr>
          <p:spPr>
            <a:xfrm>
              <a:off x="9442117" y="2196660"/>
              <a:ext cx="2026342" cy="13498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7DBC118-2F8C-FA44-9629-04ABF34DC095}"/>
                </a:ext>
              </a:extLst>
            </p:cNvPr>
            <p:cNvSpPr/>
            <p:nvPr/>
          </p:nvSpPr>
          <p:spPr>
            <a:xfrm>
              <a:off x="9442117" y="3674785"/>
              <a:ext cx="2026342" cy="13498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959434CE-8F80-EA46-82B2-42345F098935}"/>
                </a:ext>
              </a:extLst>
            </p:cNvPr>
            <p:cNvSpPr txBox="1"/>
            <p:nvPr/>
          </p:nvSpPr>
          <p:spPr>
            <a:xfrm>
              <a:off x="9665923" y="2618926"/>
              <a:ext cx="16011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  <a:spcAft>
                  <a:spcPts val="1800"/>
                </a:spcAft>
              </a:pPr>
              <a:r>
                <a:rPr lang="it-IT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Inserisci qui delle foto del tuo papà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55826F5-0F1A-F84F-8327-755A48D4F517}"/>
                </a:ext>
              </a:extLst>
            </p:cNvPr>
            <p:cNvSpPr txBox="1"/>
            <p:nvPr/>
          </p:nvSpPr>
          <p:spPr>
            <a:xfrm>
              <a:off x="9733223" y="4089102"/>
              <a:ext cx="16011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  <a:spcAft>
                  <a:spcPts val="1800"/>
                </a:spcAft>
              </a:pPr>
              <a:r>
                <a:rPr lang="it-IT" sz="13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Inserisci qui delle foto del tuo papà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8C9777-3FD1-BC40-8D77-E8AE38D23609}"/>
              </a:ext>
            </a:extLst>
          </p:cNvPr>
          <p:cNvSpPr txBox="1"/>
          <p:nvPr/>
        </p:nvSpPr>
        <p:spPr>
          <a:xfrm>
            <a:off x="1403818" y="2709741"/>
            <a:ext cx="579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0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Papà (scrivi il nome del tuo papà) - Wikipedia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F63CE4-85B7-2B49-835D-DBFD8A8ADDEE}"/>
              </a:ext>
            </a:extLst>
          </p:cNvPr>
          <p:cNvSpPr txBox="1"/>
          <p:nvPr/>
        </p:nvSpPr>
        <p:spPr>
          <a:xfrm>
            <a:off x="1382774" y="3073589"/>
            <a:ext cx="69860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e Cognome del tuo papà),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papà di (nome tuo e dei tuoi fratelli) è considerato il miglior papà del mondo. Lo confermano le analisi fatte dall’associazione </a:t>
            </a: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Papà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rilascia gli attestati ai papà migliori del pianeta!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73F54F-FD4B-3E4F-9C56-151D676ABF8E}"/>
              </a:ext>
            </a:extLst>
          </p:cNvPr>
          <p:cNvSpPr txBox="1"/>
          <p:nvPr/>
        </p:nvSpPr>
        <p:spPr>
          <a:xfrm>
            <a:off x="2531197" y="3818188"/>
            <a:ext cx="24396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Scrivi il suo soprannome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ACBCC6-80BF-054B-B9EC-B93D33D45F33}"/>
              </a:ext>
            </a:extLst>
          </p:cNvPr>
          <p:cNvSpPr txBox="1"/>
          <p:nvPr/>
        </p:nvSpPr>
        <p:spPr>
          <a:xfrm>
            <a:off x="5810130" y="4099578"/>
            <a:ext cx="3125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Scrivi alcune qualità del tuo papà (per es .divertente, dolce, giocherellone…)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428638A-7556-EF48-B6C9-EA2F92FF3D2A}"/>
              </a:ext>
            </a:extLst>
          </p:cNvPr>
          <p:cNvSpPr txBox="1"/>
          <p:nvPr/>
        </p:nvSpPr>
        <p:spPr>
          <a:xfrm>
            <a:off x="2228883" y="4076578"/>
            <a:ext cx="2809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Scrivi l’anno in cui è diventato papà per la prima volta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D0330D-0E30-3443-BFD5-6CDFAFF5CC94}"/>
              </a:ext>
            </a:extLst>
          </p:cNvPr>
          <p:cNvSpPr txBox="1"/>
          <p:nvPr/>
        </p:nvSpPr>
        <p:spPr>
          <a:xfrm>
            <a:off x="1414475" y="4985972"/>
            <a:ext cx="74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0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News: (Nome del tuo papà) proclamato migliore del mondo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6578CD-B3B1-2E4D-91CA-302A3A9DB4FD}"/>
              </a:ext>
            </a:extLst>
          </p:cNvPr>
          <p:cNvSpPr txBox="1"/>
          <p:nvPr/>
        </p:nvSpPr>
        <p:spPr>
          <a:xfrm>
            <a:off x="1420871" y="5335990"/>
            <a:ext cx="6986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Oggi, giorno della festa del papà, (</a:t>
            </a:r>
            <a:r>
              <a:rPr lang="it-IT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e Cognome del tuo papà), </a:t>
            </a:r>
            <a:r>
              <a:rPr lang="it-IT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stato proclamato miglior papà del mondo. </a:t>
            </a:r>
          </a:p>
        </p:txBody>
      </p:sp>
    </p:spTree>
    <p:extLst>
      <p:ext uri="{BB962C8B-B14F-4D97-AF65-F5344CB8AC3E}">
        <p14:creationId xmlns:p14="http://schemas.microsoft.com/office/powerpoint/2010/main" val="205146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143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Personalizza struttura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adhoweihdiaiahah</dc:title>
  <dc:creator>Cristina Pelizzari</dc:creator>
  <cp:lastModifiedBy>Cristina Pelizzari</cp:lastModifiedBy>
  <cp:revision>17</cp:revision>
  <cp:lastPrinted>2021-03-17T14:00:24Z</cp:lastPrinted>
  <dcterms:created xsi:type="dcterms:W3CDTF">2021-03-13T19:21:30Z</dcterms:created>
  <dcterms:modified xsi:type="dcterms:W3CDTF">2021-03-17T17:27:46Z</dcterms:modified>
</cp:coreProperties>
</file>